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0" r:id="rId2"/>
    <p:sldId id="27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0" r:id="rId13"/>
    <p:sldId id="271" r:id="rId14"/>
    <p:sldId id="272" r:id="rId15"/>
    <p:sldId id="273" r:id="rId16"/>
    <p:sldId id="276" r:id="rId17"/>
    <p:sldId id="275" r:id="rId18"/>
    <p:sldId id="277" r:id="rId19"/>
    <p:sldId id="284" r:id="rId20"/>
    <p:sldId id="282" r:id="rId21"/>
    <p:sldId id="268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4C614-AE58-4D1C-9FC7-DD8582758142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63967-E4DB-469F-9D4E-A930AF1926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2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623E1-A994-4F45-B3F4-006859DBDF17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F8A99-EC97-4EDA-B6A9-63A3307C2F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7.gif"/><Relationship Id="rId7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5.xml"/><Relationship Id="rId4" Type="http://schemas.openxmlformats.org/officeDocument/2006/relationships/slide" Target="slide13.xml"/><Relationship Id="rId9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0.jpeg"/><Relationship Id="rId4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2.jpeg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14.jpeg"/><Relationship Id="rId4" Type="http://schemas.openxmlformats.org/officeDocument/2006/relationships/audio" Target="../media/audio4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slide" Target="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24000" y="1828800"/>
            <a:ext cx="58986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Giao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HĐH: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lang 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276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457200"/>
            <a:ext cx="19939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Picture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4169749">
            <a:off x="7464518" y="2090146"/>
            <a:ext cx="10668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Pictur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47800"/>
            <a:ext cx="1752600" cy="135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uyen-tho-32-359x2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410200"/>
            <a:ext cx="7233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573cxnlnfqyk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9600"/>
            <a:ext cx="8610599" cy="25190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  <a:scene3d>
              <a:camera prst="perspectiveLef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5400" b="1" dirty="0" err="1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5000" endA="50" endPos="8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>
            <a:hlinkClick r:id="rId4" action="ppaction://hlinksldjump"/>
          </p:cNvPr>
          <p:cNvSpPr/>
          <p:nvPr/>
        </p:nvSpPr>
        <p:spPr>
          <a:xfrm>
            <a:off x="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Oval 23">
            <a:hlinkClick r:id="rId5" action="ppaction://hlinksldjump"/>
          </p:cNvPr>
          <p:cNvSpPr/>
          <p:nvPr/>
        </p:nvSpPr>
        <p:spPr>
          <a:xfrm>
            <a:off x="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hlinkClick r:id="rId6" action="ppaction://hlinksldjump"/>
          </p:cNvPr>
          <p:cNvSpPr/>
          <p:nvPr/>
        </p:nvSpPr>
        <p:spPr>
          <a:xfrm>
            <a:off x="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Oval 25">
            <a:hlinkClick r:id="rId7" action="ppaction://hlinksldjump"/>
          </p:cNvPr>
          <p:cNvSpPr/>
          <p:nvPr/>
        </p:nvSpPr>
        <p:spPr>
          <a:xfrm>
            <a:off x="4572000" y="4572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7" name="Oval 26">
            <a:hlinkClick r:id="rId8" action="ppaction://hlinksldjump"/>
          </p:cNvPr>
          <p:cNvSpPr/>
          <p:nvPr/>
        </p:nvSpPr>
        <p:spPr>
          <a:xfrm>
            <a:off x="4572000" y="228600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Oval 27">
            <a:hlinkClick r:id="rId9" action="ppaction://hlinksldjump"/>
          </p:cNvPr>
          <p:cNvSpPr/>
          <p:nvPr/>
        </p:nvSpPr>
        <p:spPr>
          <a:xfrm>
            <a:off x="4572000" y="0"/>
            <a:ext cx="4572000" cy="2286000"/>
          </a:xfrm>
          <a:prstGeom prst="ellips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0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350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58223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</a:rPr>
              <a:t>Bài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thơ</a:t>
            </a:r>
            <a:r>
              <a:rPr lang="en-US" sz="4000" b="1" dirty="0">
                <a:solidFill>
                  <a:srgbClr val="7030A0"/>
                </a:solidFill>
              </a:rPr>
              <a:t>: “ </a:t>
            </a:r>
            <a:r>
              <a:rPr lang="en-US" sz="4000" b="1" dirty="0" err="1">
                <a:solidFill>
                  <a:srgbClr val="7030A0"/>
                </a:solidFill>
              </a:rPr>
              <a:t>Đèn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giao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thông</a:t>
            </a:r>
            <a:r>
              <a:rPr lang="en-US" sz="4000" b="1" dirty="0">
                <a:solidFill>
                  <a:srgbClr val="7030A0"/>
                </a:solidFill>
              </a:rPr>
              <a:t>”</a:t>
            </a:r>
          </a:p>
          <a:p>
            <a:r>
              <a:rPr lang="en-US" sz="4000" b="1" dirty="0" err="1">
                <a:solidFill>
                  <a:srgbClr val="7030A0"/>
                </a:solidFill>
              </a:rPr>
              <a:t>Tác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giả</a:t>
            </a:r>
            <a:r>
              <a:rPr lang="en-US" sz="4000" b="1" dirty="0">
                <a:solidFill>
                  <a:srgbClr val="7030A0"/>
                </a:solidFill>
              </a:rPr>
              <a:t>: </a:t>
            </a:r>
            <a:r>
              <a:rPr lang="en-US" sz="4000" b="1" dirty="0" err="1">
                <a:solidFill>
                  <a:srgbClr val="7030A0"/>
                </a:solidFill>
              </a:rPr>
              <a:t>Mỹ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Trang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12" name="7-Point Star 11">
            <a:hlinkClick r:id="rId5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335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Đèn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giao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thông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có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màu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2895600"/>
            <a:ext cx="5105400" cy="3962400"/>
            <a:chOff x="0" y="2895600"/>
            <a:chExt cx="5105400" cy="3962400"/>
          </a:xfrm>
        </p:grpSpPr>
        <p:pic>
          <p:nvPicPr>
            <p:cNvPr id="17" name="Picture 16" descr="tải xuống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895600"/>
              <a:ext cx="5105400" cy="3962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33400" y="5867400"/>
              <a:ext cx="2860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xanh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đỏ</a:t>
              </a:r>
              <a:r>
                <a:rPr lang="en-US" b="1" dirty="0"/>
                <a:t>, </a:t>
              </a:r>
              <a:r>
                <a:rPr lang="en-US" b="1" dirty="0" err="1"/>
                <a:t>đèn</a:t>
              </a:r>
              <a:r>
                <a:rPr lang="en-US" b="1" dirty="0"/>
                <a:t> </a:t>
              </a:r>
              <a:r>
                <a:rPr lang="en-US" b="1" dirty="0" err="1"/>
                <a:t>vàng</a:t>
              </a:r>
              <a:endParaRPr lang="en-US" b="1" dirty="0"/>
            </a:p>
          </p:txBody>
        </p:sp>
      </p:grpSp>
      <p:sp>
        <p:nvSpPr>
          <p:cNvPr id="21" name="7-Point Star 20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7974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xanh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Explosion 1 13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lide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sp>
        <p:nvSpPr>
          <p:cNvPr id="16" name="7-Point Star 15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7941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vàng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báo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hiệu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điều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Heptagon 10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Heptagon 11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Heptagon 12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4" name="Heptagon 13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5" name="Heptagon 14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6" name="Explosion 1 15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1981200"/>
            <a:ext cx="4953000" cy="4876799"/>
            <a:chOff x="0" y="0"/>
            <a:chExt cx="9673828" cy="6858000"/>
          </a:xfrm>
        </p:grpSpPr>
        <p:pic>
          <p:nvPicPr>
            <p:cNvPr id="18" name="Picture 17" descr="den-giao-thon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525000" cy="6858000"/>
            </a:xfrm>
            <a:prstGeom prst="rect">
              <a:avLst/>
            </a:prstGeom>
          </p:spPr>
        </p:pic>
        <p:grpSp>
          <p:nvGrpSpPr>
            <p:cNvPr id="19" name="Group 8"/>
            <p:cNvGrpSpPr/>
            <p:nvPr/>
          </p:nvGrpSpPr>
          <p:grpSpPr>
            <a:xfrm>
              <a:off x="1" y="457200"/>
              <a:ext cx="9673827" cy="6267109"/>
              <a:chOff x="1" y="457200"/>
              <a:chExt cx="9673827" cy="6267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" y="5036346"/>
                <a:ext cx="9673827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chemeClr val="bg1"/>
                    </a:solidFill>
                  </a:rPr>
                  <a:t>Đèn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vàng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chậm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lại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dừng</a:t>
                </a:r>
                <a:r>
                  <a:rPr lang="en-US" sz="3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3600" b="1" dirty="0" err="1">
                    <a:solidFill>
                      <a:schemeClr val="bg1"/>
                    </a:solidFill>
                  </a:rPr>
                  <a:t>thôi</a:t>
                </a:r>
                <a:endParaRPr lang="en-US" sz="3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7-Point Star 22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</a:rPr>
              <a:t>Khi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đèn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đỏ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bật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lên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các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phương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tiện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giao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thông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phải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làm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gì</a:t>
            </a:r>
            <a:r>
              <a:rPr lang="en-US" sz="5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" name="Heptagon 9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2057400"/>
            <a:ext cx="5071689" cy="4800600"/>
            <a:chOff x="0" y="2057400"/>
            <a:chExt cx="5071689" cy="4800600"/>
          </a:xfrm>
        </p:grpSpPr>
        <p:pic>
          <p:nvPicPr>
            <p:cNvPr id="12" name="Picture 11" descr="dendodenxanh_zpsgkgz2vkk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" y="2057400"/>
              <a:ext cx="5071688" cy="480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0" y="5780782"/>
              <a:ext cx="50292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chemeClr val="bg1"/>
                  </a:solidFill>
                </a:rPr>
                <a:t>Đèn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đỏ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dừng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lại</a:t>
              </a:r>
              <a:r>
                <a:rPr lang="en-US" sz="3200" b="1" dirty="0">
                  <a:solidFill>
                    <a:schemeClr val="bg1"/>
                  </a:solidFill>
                </a:rPr>
                <a:t>, </a:t>
              </a:r>
              <a:r>
                <a:rPr lang="en-US" sz="3200" b="1" dirty="0" err="1">
                  <a:solidFill>
                    <a:schemeClr val="bg1"/>
                  </a:solidFill>
                </a:rPr>
                <a:t>kẻo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rồi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tông</a:t>
              </a:r>
              <a:r>
                <a:rPr lang="en-US" sz="3200" b="1" dirty="0">
                  <a:solidFill>
                    <a:schemeClr val="bg1"/>
                  </a:solidFill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</a:rPr>
                <a:t>nhau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7-Point Star 14">
            <a:hlinkClick r:id="rId6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0"/>
            <a:ext cx="8310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ngoan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bé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nhớ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điều</a:t>
            </a:r>
            <a:r>
              <a:rPr lang="en-US" sz="6000" b="1" dirty="0"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solidFill>
                  <a:srgbClr val="FF0000"/>
                </a:solidFill>
              </a:rPr>
              <a:t>gì</a:t>
            </a:r>
            <a:r>
              <a:rPr lang="en-US" sz="6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Heptagon 4"/>
          <p:cNvSpPr/>
          <p:nvPr/>
        </p:nvSpPr>
        <p:spPr>
          <a:xfrm>
            <a:off x="6172200" y="2667000"/>
            <a:ext cx="1828800" cy="17526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Heptagon 5"/>
          <p:cNvSpPr/>
          <p:nvPr/>
        </p:nvSpPr>
        <p:spPr>
          <a:xfrm>
            <a:off x="6172200" y="2590800"/>
            <a:ext cx="1905000" cy="1828800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Heptagon 6"/>
          <p:cNvSpPr/>
          <p:nvPr/>
        </p:nvSpPr>
        <p:spPr>
          <a:xfrm>
            <a:off x="6172200" y="2590800"/>
            <a:ext cx="1867647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Heptagon 7"/>
          <p:cNvSpPr/>
          <p:nvPr/>
        </p:nvSpPr>
        <p:spPr>
          <a:xfrm>
            <a:off x="6172200" y="2590800"/>
            <a:ext cx="1942352" cy="1809136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Heptagon 8"/>
          <p:cNvSpPr/>
          <p:nvPr/>
        </p:nvSpPr>
        <p:spPr>
          <a:xfrm>
            <a:off x="6172200" y="2590800"/>
            <a:ext cx="1942352" cy="1887794"/>
          </a:xfrm>
          <a:prstGeom prst="hept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/>
          </a:gra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5105400" y="1143000"/>
            <a:ext cx="3962400" cy="4876800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</a:rPr>
              <a:t>Hết</a:t>
            </a:r>
            <a:r>
              <a:rPr lang="en-US" sz="5000" b="1" dirty="0">
                <a:solidFill>
                  <a:srgbClr val="FF0000"/>
                </a:solidFill>
              </a:rPr>
              <a:t> </a:t>
            </a:r>
            <a:r>
              <a:rPr lang="en-US" sz="5000" b="1" dirty="0" err="1">
                <a:solidFill>
                  <a:srgbClr val="FF0000"/>
                </a:solidFill>
              </a:rPr>
              <a:t>giờ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2" name="7-Point Star 11">
            <a:hlinkClick r:id="rId4" action="ppaction://hlinksldjump"/>
          </p:cNvPr>
          <p:cNvSpPr/>
          <p:nvPr/>
        </p:nvSpPr>
        <p:spPr>
          <a:xfrm>
            <a:off x="8001000" y="5943600"/>
            <a:ext cx="1143000" cy="914400"/>
          </a:xfrm>
          <a:prstGeom prst="star7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truyen-tho-32-359x2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801"/>
            <a:ext cx="5181600" cy="50291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19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76400" y="1447800"/>
            <a:ext cx="5912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trổ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Picture 15" descr="Picture1bupbe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136398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133600" y="1143000"/>
            <a:ext cx="61093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12" name="Picture 15" descr="Picture1bupbe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19200" y="2133600"/>
            <a:ext cx="73917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h-dep-hoa-hinh-de-thu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605135"/>
            <a:ext cx="8257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đi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qua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ngã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đường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phố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Em-Di-Qua-Nga-Tu-Duong-Pho-Nhac-Thieu-Nh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08nn9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23950" y="1905000"/>
            <a:ext cx="7181850" cy="1371600"/>
            <a:chOff x="756" y="2832"/>
            <a:chExt cx="4524" cy="936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grpSpPr>
        <p:pic>
          <p:nvPicPr>
            <p:cNvPr id="6" name="Picture 16" descr="Chµo t¹m biÖ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6" y="2832"/>
              <a:ext cx="4092" cy="936"/>
            </a:xfrm>
            <a:prstGeom prst="rect">
              <a:avLst/>
            </a:prstGeom>
            <a:noFill/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48" y="3120"/>
              <a:ext cx="432" cy="44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000" dirty="0">
                  <a:solidFill>
                    <a:srgbClr val="00CCFF"/>
                  </a:solidFill>
                  <a:latin typeface=".VnCooperH" pitchFamily="34" charset="0"/>
                </a:rPr>
                <a:t>!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h-tho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3726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ải xuống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105400"/>
            <a:ext cx="6400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76200"/>
            <a:ext cx="9525000" cy="6858000"/>
            <a:chOff x="0" y="76200"/>
            <a:chExt cx="9525000" cy="6858000"/>
          </a:xfrm>
        </p:grpSpPr>
        <p:pic>
          <p:nvPicPr>
            <p:cNvPr id="5" name="Picture 4" descr="den-giao-tho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"/>
              <a:ext cx="9525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685800" y="457200"/>
              <a:ext cx="5860900" cy="5904131"/>
              <a:chOff x="685800" y="457200"/>
              <a:chExt cx="5860900" cy="590413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685800" y="5715000"/>
                <a:ext cx="58609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Đèn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vàng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chậm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dừng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thôi</a:t>
                </a:r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85800" y="4572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85800" y="1828800"/>
                <a:ext cx="457200" cy="60960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ndodenxanh_zpsgkgz2vk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290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6328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kẻo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270</Words>
  <Application>Microsoft Office PowerPoint</Application>
  <PresentationFormat>On-screen Show (4:3)</PresentationFormat>
  <Paragraphs>74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SONY</cp:lastModifiedBy>
  <cp:revision>51</cp:revision>
  <dcterms:created xsi:type="dcterms:W3CDTF">2016-04-10T13:01:26Z</dcterms:created>
  <dcterms:modified xsi:type="dcterms:W3CDTF">2021-03-22T03:21:41Z</dcterms:modified>
</cp:coreProperties>
</file>